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761C5-F430-C742-8C27-A865E3531080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32BB-03D1-C948-85E0-97ADCB6A7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8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32BB-03D1-C948-85E0-97ADCB6A7D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7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0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7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2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0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C3871-30CE-E64C-B0E5-EA0526F6873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0BFEF150-245C-3947-83A9-A05606EB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40090488-59FE-4D40-B42C-005003A00E4E}"/>
              </a:ext>
            </a:extLst>
          </p:cNvPr>
          <p:cNvSpPr>
            <a:spLocks noChangeAspect="1"/>
          </p:cNvSpPr>
          <p:nvPr/>
        </p:nvSpPr>
        <p:spPr>
          <a:xfrm>
            <a:off x="4025741" y="4088075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5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039C96C6-AADA-5149-8E6C-74C53CE9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96FC0FB2-ACC2-DA4F-9761-599ACF86A72A}"/>
              </a:ext>
            </a:extLst>
          </p:cNvPr>
          <p:cNvSpPr>
            <a:spLocks noChangeAspect="1"/>
          </p:cNvSpPr>
          <p:nvPr/>
        </p:nvSpPr>
        <p:spPr>
          <a:xfrm>
            <a:off x="4025741" y="4088075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A0BA0DB2-22B5-E14D-B6F3-BD1499E2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34574"/>
            <a:ext cx="3657600" cy="2743200"/>
          </a:xfrm>
          <a:prstGeom prst="rect">
            <a:avLst/>
          </a:prstGeom>
        </p:spPr>
      </p:pic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C70B01B-62D0-614A-B42D-BE6DD68F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1" y="1171240"/>
            <a:ext cx="3657600" cy="2743200"/>
          </a:xfrm>
          <a:prstGeom prst="rect">
            <a:avLst/>
          </a:prstGeom>
        </p:spPr>
      </p:pic>
      <p:pic>
        <p:nvPicPr>
          <p:cNvPr id="4" name="Picture 3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A8A4DBF-CB22-4041-96CC-9E375CD0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1" y="2107906"/>
            <a:ext cx="3657600" cy="2743200"/>
          </a:xfrm>
          <a:prstGeom prst="rect">
            <a:avLst/>
          </a:prstGeom>
        </p:spPr>
      </p:pic>
      <p:pic>
        <p:nvPicPr>
          <p:cNvPr id="13" name="Picture 12" descr="A cactus in a desert&#10;&#10;Description automatically generated with low confidence">
            <a:extLst>
              <a:ext uri="{FF2B5EF4-FFF2-40B4-BE49-F238E27FC236}">
                <a16:creationId xmlns:a16="http://schemas.microsoft.com/office/drawing/2014/main" id="{9C79656B-E560-3042-A5EC-79412E7F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5" y="3044572"/>
            <a:ext cx="3654226" cy="2743200"/>
          </a:xfrm>
          <a:prstGeom prst="rect">
            <a:avLst/>
          </a:prstGeom>
        </p:spPr>
      </p:pic>
      <p:pic>
        <p:nvPicPr>
          <p:cNvPr id="1026" name="Picture 2" descr="Ever wonder why your mouse cursor is slanted? | by Ajiitha Anand | Prototypr">
            <a:extLst>
              <a:ext uri="{FF2B5EF4-FFF2-40B4-BE49-F238E27FC236}">
                <a16:creationId xmlns:a16="http://schemas.microsoft.com/office/drawing/2014/main" id="{3A2660E1-3368-D441-B735-B1737745C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61" y="4995752"/>
            <a:ext cx="406400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19C52-542D-1641-9DEA-4127C78C1559}"/>
              </a:ext>
            </a:extLst>
          </p:cNvPr>
          <p:cNvSpPr txBox="1"/>
          <p:nvPr/>
        </p:nvSpPr>
        <p:spPr>
          <a:xfrm>
            <a:off x="4822761" y="1243510"/>
            <a:ext cx="2510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see the change, press the spacebar to stop the images from flickering…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CF3FD-25AD-B84C-90A1-52C5B96036B0}"/>
              </a:ext>
            </a:extLst>
          </p:cNvPr>
          <p:cNvSpPr txBox="1"/>
          <p:nvPr/>
        </p:nvSpPr>
        <p:spPr>
          <a:xfrm>
            <a:off x="6580311" y="4082352"/>
            <a:ext cx="228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…then, click on the location of the distortion with your mouse!</a:t>
            </a:r>
          </a:p>
        </p:txBody>
      </p:sp>
    </p:spTree>
    <p:extLst>
      <p:ext uri="{BB962C8B-B14F-4D97-AF65-F5344CB8AC3E}">
        <p14:creationId xmlns:p14="http://schemas.microsoft.com/office/powerpoint/2010/main" val="9854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medium confidence">
            <a:extLst>
              <a:ext uri="{FF2B5EF4-FFF2-40B4-BE49-F238E27FC236}">
                <a16:creationId xmlns:a16="http://schemas.microsoft.com/office/drawing/2014/main" id="{7D74CB1F-A6C2-474E-AD82-B34ECD5C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9B8BBE37-3AF6-3E49-BD50-DFADB272C178}"/>
              </a:ext>
            </a:extLst>
          </p:cNvPr>
          <p:cNvSpPr>
            <a:spLocks noChangeAspect="1"/>
          </p:cNvSpPr>
          <p:nvPr/>
        </p:nvSpPr>
        <p:spPr>
          <a:xfrm>
            <a:off x="1757556" y="1024243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CE3CC1BE-DB5A-CA4C-9A2A-535653B2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EC1DB6A4-EED4-BD48-8387-AA55439C36CA}"/>
              </a:ext>
            </a:extLst>
          </p:cNvPr>
          <p:cNvSpPr>
            <a:spLocks noChangeAspect="1"/>
          </p:cNvSpPr>
          <p:nvPr/>
        </p:nvSpPr>
        <p:spPr>
          <a:xfrm>
            <a:off x="1757556" y="1024243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5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5DDB3140-1B1C-B347-BA54-15CFEBC4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682"/>
            <a:ext cx="3657600" cy="2743200"/>
          </a:xfrm>
          <a:prstGeom prst="rect">
            <a:avLst/>
          </a:prstGeom>
        </p:spPr>
      </p:pic>
      <p:pic>
        <p:nvPicPr>
          <p:cNvPr id="8" name="Picture 7" descr="A kitchen with wooden cabinets&#10;&#10;Description automatically generated with medium confidence">
            <a:extLst>
              <a:ext uri="{FF2B5EF4-FFF2-40B4-BE49-F238E27FC236}">
                <a16:creationId xmlns:a16="http://schemas.microsoft.com/office/drawing/2014/main" id="{3EF8E5C0-8786-D74A-AC2F-F4E72E14A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68" y="1505199"/>
            <a:ext cx="3657600" cy="2743200"/>
          </a:xfrm>
          <a:prstGeom prst="rect">
            <a:avLst/>
          </a:prstGeom>
        </p:spPr>
      </p:pic>
      <p:pic>
        <p:nvPicPr>
          <p:cNvPr id="9" name="Picture 8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BD18EFA1-CD53-B448-877A-C55C600D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36" y="2122716"/>
            <a:ext cx="3657600" cy="2743200"/>
          </a:xfrm>
          <a:prstGeom prst="rect">
            <a:avLst/>
          </a:prstGeom>
        </p:spPr>
      </p:pic>
      <p:pic>
        <p:nvPicPr>
          <p:cNvPr id="12" name="Picture 11" descr="A picture containing text, indoor, shelf, cluttered&#10;&#10;Description automatically generated">
            <a:extLst>
              <a:ext uri="{FF2B5EF4-FFF2-40B4-BE49-F238E27FC236}">
                <a16:creationId xmlns:a16="http://schemas.microsoft.com/office/drawing/2014/main" id="{D86DFB03-C2DC-C648-B598-A34E6B5DA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576" y="2740233"/>
            <a:ext cx="3654226" cy="2743200"/>
          </a:xfrm>
          <a:prstGeom prst="rect">
            <a:avLst/>
          </a:prstGeom>
        </p:spPr>
      </p:pic>
      <p:pic>
        <p:nvPicPr>
          <p:cNvPr id="13" name="Picture 2" descr="Ever wonder why your mouse cursor is slanted? | by Ajiitha Anand | Prototypr">
            <a:extLst>
              <a:ext uri="{FF2B5EF4-FFF2-40B4-BE49-F238E27FC236}">
                <a16:creationId xmlns:a16="http://schemas.microsoft.com/office/drawing/2014/main" id="{356D3AE5-7D4F-194C-830E-0536B2EB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17" y="3494315"/>
            <a:ext cx="323602" cy="4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2121D1-BC12-F240-964D-C65474B8A970}"/>
              </a:ext>
            </a:extLst>
          </p:cNvPr>
          <p:cNvSpPr txBox="1"/>
          <p:nvPr/>
        </p:nvSpPr>
        <p:spPr>
          <a:xfrm>
            <a:off x="6368143" y="1909236"/>
            <a:ext cx="26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see the distortion, press the spacebar to stop the images from flickering…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2C567-B431-BE4A-BD01-9BA2D810B7A1}"/>
              </a:ext>
            </a:extLst>
          </p:cNvPr>
          <p:cNvSpPr txBox="1"/>
          <p:nvPr/>
        </p:nvSpPr>
        <p:spPr>
          <a:xfrm>
            <a:off x="7638802" y="3357750"/>
            <a:ext cx="1505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…then, click on the location of the distortion with your mouse!</a:t>
            </a:r>
          </a:p>
        </p:txBody>
      </p:sp>
    </p:spTree>
    <p:extLst>
      <p:ext uri="{BB962C8B-B14F-4D97-AF65-F5344CB8AC3E}">
        <p14:creationId xmlns:p14="http://schemas.microsoft.com/office/powerpoint/2010/main" val="2072019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61</Words>
  <Application>Microsoft Macintosh PowerPoint</Application>
  <PresentationFormat>On-screen Show (4:3)</PresentationFormat>
  <Paragraphs>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Zhihao Lu</dc:creator>
  <cp:lastModifiedBy>Alan Zhihao Lu</cp:lastModifiedBy>
  <cp:revision>11</cp:revision>
  <dcterms:created xsi:type="dcterms:W3CDTF">2022-01-22T04:26:47Z</dcterms:created>
  <dcterms:modified xsi:type="dcterms:W3CDTF">2022-01-22T05:59:17Z</dcterms:modified>
</cp:coreProperties>
</file>